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27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8FAEF2-4ECB-4123-AD3F-600918FC7060}"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BAF81-C681-4EBF-ACEE-17C07E2DA897}" type="slidenum">
              <a:rPr lang="en-US" smtClean="0"/>
              <a:t>‹#›</a:t>
            </a:fld>
            <a:endParaRPr lang="en-US"/>
          </a:p>
        </p:txBody>
      </p:sp>
    </p:spTree>
    <p:extLst>
      <p:ext uri="{BB962C8B-B14F-4D97-AF65-F5344CB8AC3E}">
        <p14:creationId xmlns:p14="http://schemas.microsoft.com/office/powerpoint/2010/main" val="1030059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FAEF2-4ECB-4123-AD3F-600918FC7060}"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BAF81-C681-4EBF-ACEE-17C07E2DA897}" type="slidenum">
              <a:rPr lang="en-US" smtClean="0"/>
              <a:t>‹#›</a:t>
            </a:fld>
            <a:endParaRPr lang="en-US"/>
          </a:p>
        </p:txBody>
      </p:sp>
    </p:spTree>
    <p:extLst>
      <p:ext uri="{BB962C8B-B14F-4D97-AF65-F5344CB8AC3E}">
        <p14:creationId xmlns:p14="http://schemas.microsoft.com/office/powerpoint/2010/main" val="388160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FAEF2-4ECB-4123-AD3F-600918FC7060}"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BAF81-C681-4EBF-ACEE-17C07E2DA897}" type="slidenum">
              <a:rPr lang="en-US" smtClean="0"/>
              <a:t>‹#›</a:t>
            </a:fld>
            <a:endParaRPr lang="en-US"/>
          </a:p>
        </p:txBody>
      </p:sp>
    </p:spTree>
    <p:extLst>
      <p:ext uri="{BB962C8B-B14F-4D97-AF65-F5344CB8AC3E}">
        <p14:creationId xmlns:p14="http://schemas.microsoft.com/office/powerpoint/2010/main" val="17005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FAEF2-4ECB-4123-AD3F-600918FC7060}"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BAF81-C681-4EBF-ACEE-17C07E2DA897}" type="slidenum">
              <a:rPr lang="en-US" smtClean="0"/>
              <a:t>‹#›</a:t>
            </a:fld>
            <a:endParaRPr lang="en-US"/>
          </a:p>
        </p:txBody>
      </p:sp>
    </p:spTree>
    <p:extLst>
      <p:ext uri="{BB962C8B-B14F-4D97-AF65-F5344CB8AC3E}">
        <p14:creationId xmlns:p14="http://schemas.microsoft.com/office/powerpoint/2010/main" val="306776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8FAEF2-4ECB-4123-AD3F-600918FC7060}"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BAF81-C681-4EBF-ACEE-17C07E2DA897}" type="slidenum">
              <a:rPr lang="en-US" smtClean="0"/>
              <a:t>‹#›</a:t>
            </a:fld>
            <a:endParaRPr lang="en-US"/>
          </a:p>
        </p:txBody>
      </p:sp>
    </p:spTree>
    <p:extLst>
      <p:ext uri="{BB962C8B-B14F-4D97-AF65-F5344CB8AC3E}">
        <p14:creationId xmlns:p14="http://schemas.microsoft.com/office/powerpoint/2010/main" val="283233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8FAEF2-4ECB-4123-AD3F-600918FC7060}"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BAF81-C681-4EBF-ACEE-17C07E2DA897}" type="slidenum">
              <a:rPr lang="en-US" smtClean="0"/>
              <a:t>‹#›</a:t>
            </a:fld>
            <a:endParaRPr lang="en-US"/>
          </a:p>
        </p:txBody>
      </p:sp>
    </p:spTree>
    <p:extLst>
      <p:ext uri="{BB962C8B-B14F-4D97-AF65-F5344CB8AC3E}">
        <p14:creationId xmlns:p14="http://schemas.microsoft.com/office/powerpoint/2010/main" val="2898819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8FAEF2-4ECB-4123-AD3F-600918FC7060}"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7BAF81-C681-4EBF-ACEE-17C07E2DA897}" type="slidenum">
              <a:rPr lang="en-US" smtClean="0"/>
              <a:t>‹#›</a:t>
            </a:fld>
            <a:endParaRPr lang="en-US"/>
          </a:p>
        </p:txBody>
      </p:sp>
    </p:spTree>
    <p:extLst>
      <p:ext uri="{BB962C8B-B14F-4D97-AF65-F5344CB8AC3E}">
        <p14:creationId xmlns:p14="http://schemas.microsoft.com/office/powerpoint/2010/main" val="48074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8FAEF2-4ECB-4123-AD3F-600918FC7060}"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7BAF81-C681-4EBF-ACEE-17C07E2DA897}" type="slidenum">
              <a:rPr lang="en-US" smtClean="0"/>
              <a:t>‹#›</a:t>
            </a:fld>
            <a:endParaRPr lang="en-US"/>
          </a:p>
        </p:txBody>
      </p:sp>
    </p:spTree>
    <p:extLst>
      <p:ext uri="{BB962C8B-B14F-4D97-AF65-F5344CB8AC3E}">
        <p14:creationId xmlns:p14="http://schemas.microsoft.com/office/powerpoint/2010/main" val="3448556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FAEF2-4ECB-4123-AD3F-600918FC7060}"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7BAF81-C681-4EBF-ACEE-17C07E2DA897}" type="slidenum">
              <a:rPr lang="en-US" smtClean="0"/>
              <a:t>‹#›</a:t>
            </a:fld>
            <a:endParaRPr lang="en-US"/>
          </a:p>
        </p:txBody>
      </p:sp>
    </p:spTree>
    <p:extLst>
      <p:ext uri="{BB962C8B-B14F-4D97-AF65-F5344CB8AC3E}">
        <p14:creationId xmlns:p14="http://schemas.microsoft.com/office/powerpoint/2010/main" val="3755804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8FAEF2-4ECB-4123-AD3F-600918FC7060}"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BAF81-C681-4EBF-ACEE-17C07E2DA897}" type="slidenum">
              <a:rPr lang="en-US" smtClean="0"/>
              <a:t>‹#›</a:t>
            </a:fld>
            <a:endParaRPr lang="en-US"/>
          </a:p>
        </p:txBody>
      </p:sp>
    </p:spTree>
    <p:extLst>
      <p:ext uri="{BB962C8B-B14F-4D97-AF65-F5344CB8AC3E}">
        <p14:creationId xmlns:p14="http://schemas.microsoft.com/office/powerpoint/2010/main" val="1305740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8FAEF2-4ECB-4123-AD3F-600918FC7060}"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BAF81-C681-4EBF-ACEE-17C07E2DA897}" type="slidenum">
              <a:rPr lang="en-US" smtClean="0"/>
              <a:t>‹#›</a:t>
            </a:fld>
            <a:endParaRPr lang="en-US"/>
          </a:p>
        </p:txBody>
      </p:sp>
    </p:spTree>
    <p:extLst>
      <p:ext uri="{BB962C8B-B14F-4D97-AF65-F5344CB8AC3E}">
        <p14:creationId xmlns:p14="http://schemas.microsoft.com/office/powerpoint/2010/main" val="4045776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FAEF2-4ECB-4123-AD3F-600918FC7060}" type="datetimeFigureOut">
              <a:rPr lang="en-US" smtClean="0"/>
              <a:t>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BAF81-C681-4EBF-ACEE-17C07E2DA897}" type="slidenum">
              <a:rPr lang="en-US" smtClean="0"/>
              <a:t>‹#›</a:t>
            </a:fld>
            <a:endParaRPr lang="en-US"/>
          </a:p>
        </p:txBody>
      </p:sp>
    </p:spTree>
    <p:extLst>
      <p:ext uri="{BB962C8B-B14F-4D97-AF65-F5344CB8AC3E}">
        <p14:creationId xmlns:p14="http://schemas.microsoft.com/office/powerpoint/2010/main" val="929987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Solarization</a:t>
            </a:r>
            <a:endParaRPr lang="en-US" dirty="0"/>
          </a:p>
        </p:txBody>
      </p:sp>
      <p:sp>
        <p:nvSpPr>
          <p:cNvPr id="3" name="Subtitle 2"/>
          <p:cNvSpPr>
            <a:spLocks noGrp="1"/>
          </p:cNvSpPr>
          <p:nvPr>
            <p:ph type="subTitle" idx="1"/>
          </p:nvPr>
        </p:nvSpPr>
        <p:spPr/>
        <p:txBody>
          <a:bodyPr/>
          <a:lstStyle/>
          <a:p>
            <a:r>
              <a:rPr lang="en-US" dirty="0" smtClean="0"/>
              <a:t>Experimental Photography</a:t>
            </a:r>
            <a:endParaRPr lang="en-US" dirty="0"/>
          </a:p>
        </p:txBody>
      </p:sp>
    </p:spTree>
    <p:extLst>
      <p:ext uri="{BB962C8B-B14F-4D97-AF65-F5344CB8AC3E}">
        <p14:creationId xmlns:p14="http://schemas.microsoft.com/office/powerpoint/2010/main" val="46078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a:t>
            </a:r>
            <a:endParaRPr lang="en-US" dirty="0"/>
          </a:p>
        </p:txBody>
      </p:sp>
      <p:sp>
        <p:nvSpPr>
          <p:cNvPr id="3" name="Content Placeholder 2"/>
          <p:cNvSpPr>
            <a:spLocks noGrp="1"/>
          </p:cNvSpPr>
          <p:nvPr>
            <p:ph sz="half" idx="1"/>
          </p:nvPr>
        </p:nvSpPr>
        <p:spPr/>
        <p:txBody>
          <a:bodyPr/>
          <a:lstStyle/>
          <a:p>
            <a:r>
              <a:rPr lang="en-US" dirty="0" smtClean="0"/>
              <a:t>Cut a new 5x7 paper and expose paper for desired time based on test strip. Same as original photo.</a:t>
            </a:r>
          </a:p>
          <a:p>
            <a:r>
              <a:rPr lang="en-US" dirty="0" smtClean="0"/>
              <a:t>Place paper in developer for 1 minute</a:t>
            </a:r>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6172200" y="1537448"/>
            <a:ext cx="5446058" cy="3630705"/>
          </a:xfrm>
          <a:prstGeom prst="rect">
            <a:avLst/>
          </a:prstGeom>
        </p:spPr>
      </p:pic>
    </p:spTree>
    <p:extLst>
      <p:ext uri="{BB962C8B-B14F-4D97-AF65-F5344CB8AC3E}">
        <p14:creationId xmlns:p14="http://schemas.microsoft.com/office/powerpoint/2010/main" val="2354536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a:t>
            </a:r>
            <a:endParaRPr lang="en-US" dirty="0"/>
          </a:p>
        </p:txBody>
      </p:sp>
      <p:sp>
        <p:nvSpPr>
          <p:cNvPr id="3" name="Content Placeholder 2"/>
          <p:cNvSpPr>
            <a:spLocks noGrp="1"/>
          </p:cNvSpPr>
          <p:nvPr>
            <p:ph sz="half" idx="1"/>
          </p:nvPr>
        </p:nvSpPr>
        <p:spPr/>
        <p:txBody>
          <a:bodyPr/>
          <a:lstStyle/>
          <a:p>
            <a:r>
              <a:rPr lang="en-US" dirty="0" smtClean="0"/>
              <a:t>Take your photo out of the developer and put it into a tray.</a:t>
            </a:r>
          </a:p>
          <a:p>
            <a:r>
              <a:rPr lang="en-US" dirty="0" smtClean="0"/>
              <a:t>Take your negative carrier out of the enlarger </a:t>
            </a:r>
          </a:p>
          <a:p>
            <a:r>
              <a:rPr lang="en-US" dirty="0" smtClean="0"/>
              <a:t>Set your timer to 1 second</a:t>
            </a:r>
          </a:p>
          <a:p>
            <a:r>
              <a:rPr lang="en-US" dirty="0" smtClean="0"/>
              <a:t>Place your tray with the photo in it on the baseboard and expose the photo for 1 second</a:t>
            </a:r>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7256585" y="131030"/>
            <a:ext cx="3012830" cy="2322390"/>
          </a:xfrm>
          <a:prstGeom prst="rect">
            <a:avLst/>
          </a:prstGeom>
        </p:spPr>
      </p:pic>
      <p:pic>
        <p:nvPicPr>
          <p:cNvPr id="6" name="Picture 5"/>
          <p:cNvPicPr>
            <a:picLocks noChangeAspect="1"/>
          </p:cNvPicPr>
          <p:nvPr/>
        </p:nvPicPr>
        <p:blipFill>
          <a:blip r:embed="rId3"/>
          <a:stretch>
            <a:fillRect/>
          </a:stretch>
        </p:blipFill>
        <p:spPr>
          <a:xfrm>
            <a:off x="6619875" y="2687515"/>
            <a:ext cx="4286250" cy="3838575"/>
          </a:xfrm>
          <a:prstGeom prst="rect">
            <a:avLst/>
          </a:prstGeom>
        </p:spPr>
      </p:pic>
    </p:spTree>
    <p:extLst>
      <p:ext uri="{BB962C8B-B14F-4D97-AF65-F5344CB8AC3E}">
        <p14:creationId xmlns:p14="http://schemas.microsoft.com/office/powerpoint/2010/main" val="282125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a:t>
            </a:r>
            <a:endParaRPr lang="en-US" dirty="0"/>
          </a:p>
        </p:txBody>
      </p:sp>
      <p:sp>
        <p:nvSpPr>
          <p:cNvPr id="3" name="Content Placeholder 2"/>
          <p:cNvSpPr>
            <a:spLocks noGrp="1"/>
          </p:cNvSpPr>
          <p:nvPr>
            <p:ph sz="half" idx="1"/>
          </p:nvPr>
        </p:nvSpPr>
        <p:spPr/>
        <p:txBody>
          <a:bodyPr/>
          <a:lstStyle/>
          <a:p>
            <a:r>
              <a:rPr lang="en-US" dirty="0" smtClean="0"/>
              <a:t>Put your photo back in the developer and carry through the rest of the chemical development process as you normally would.</a:t>
            </a:r>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6019800" y="1279280"/>
            <a:ext cx="6000750" cy="4000500"/>
          </a:xfrm>
          <a:prstGeom prst="rect">
            <a:avLst/>
          </a:prstGeom>
        </p:spPr>
      </p:pic>
    </p:spTree>
    <p:extLst>
      <p:ext uri="{BB962C8B-B14F-4D97-AF65-F5344CB8AC3E}">
        <p14:creationId xmlns:p14="http://schemas.microsoft.com/office/powerpoint/2010/main" val="3521944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19800" y="808892"/>
            <a:ext cx="4214446" cy="536807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Step 6</a:t>
            </a:r>
            <a:endParaRPr lang="en-US" dirty="0"/>
          </a:p>
        </p:txBody>
      </p:sp>
      <p:sp>
        <p:nvSpPr>
          <p:cNvPr id="3" name="Content Placeholder 2"/>
          <p:cNvSpPr>
            <a:spLocks noGrp="1"/>
          </p:cNvSpPr>
          <p:nvPr>
            <p:ph sz="half" idx="1"/>
          </p:nvPr>
        </p:nvSpPr>
        <p:spPr/>
        <p:txBody>
          <a:bodyPr/>
          <a:lstStyle/>
          <a:p>
            <a:r>
              <a:rPr lang="en-US" dirty="0" err="1" smtClean="0"/>
              <a:t>Drymount</a:t>
            </a:r>
            <a:r>
              <a:rPr lang="en-US" dirty="0" smtClean="0"/>
              <a:t> your final photos for grading. Original photo and solarized.</a:t>
            </a:r>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6445494" y="1168827"/>
            <a:ext cx="3486150" cy="4648200"/>
          </a:xfrm>
          <a:prstGeom prst="rect">
            <a:avLst/>
          </a:prstGeom>
        </p:spPr>
      </p:pic>
    </p:spTree>
    <p:extLst>
      <p:ext uri="{BB962C8B-B14F-4D97-AF65-F5344CB8AC3E}">
        <p14:creationId xmlns:p14="http://schemas.microsoft.com/office/powerpoint/2010/main" val="193759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Final Project</a:t>
            </a:r>
            <a:endParaRPr lang="en-US" dirty="0"/>
          </a:p>
        </p:txBody>
      </p:sp>
      <p:sp>
        <p:nvSpPr>
          <p:cNvPr id="3" name="Content Placeholder 2"/>
          <p:cNvSpPr>
            <a:spLocks noGrp="1"/>
          </p:cNvSpPr>
          <p:nvPr>
            <p:ph sz="half" idx="1"/>
          </p:nvPr>
        </p:nvSpPr>
        <p:spPr/>
        <p:txBody>
          <a:bodyPr/>
          <a:lstStyle/>
          <a:p>
            <a:r>
              <a:rPr lang="en-US" dirty="0" smtClean="0"/>
              <a:t>Mount </a:t>
            </a:r>
            <a:r>
              <a:rPr lang="en-US" dirty="0" smtClean="0"/>
              <a:t>the </a:t>
            </a:r>
            <a:r>
              <a:rPr lang="en-US" dirty="0" smtClean="0"/>
              <a:t>two </a:t>
            </a:r>
            <a:r>
              <a:rPr lang="en-US" dirty="0" smtClean="0"/>
              <a:t>images together  on one board. </a:t>
            </a:r>
            <a:endParaRPr lang="en-US" dirty="0"/>
          </a:p>
          <a:p>
            <a:pPr lvl="1"/>
            <a:r>
              <a:rPr lang="en-US" dirty="0" smtClean="0"/>
              <a:t>Original</a:t>
            </a:r>
          </a:p>
          <a:p>
            <a:pPr lvl="1"/>
            <a:r>
              <a:rPr lang="en-US" dirty="0" smtClean="0"/>
              <a:t>Solarized</a:t>
            </a:r>
            <a:endParaRPr lang="en-US" dirty="0" smtClean="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976718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Also Called the Sabatier Effect</a:t>
            </a:r>
            <a:endParaRPr lang="en-US" dirty="0"/>
          </a:p>
        </p:txBody>
      </p:sp>
      <p:sp>
        <p:nvSpPr>
          <p:cNvPr id="5" name="Content Placeholder 4"/>
          <p:cNvSpPr>
            <a:spLocks noGrp="1"/>
          </p:cNvSpPr>
          <p:nvPr>
            <p:ph sz="half" idx="1"/>
          </p:nvPr>
        </p:nvSpPr>
        <p:spPr/>
        <p:txBody>
          <a:bodyPr/>
          <a:lstStyle/>
          <a:p>
            <a:r>
              <a:rPr lang="en-US" dirty="0" err="1" smtClean="0"/>
              <a:t>Solarization</a:t>
            </a:r>
            <a:r>
              <a:rPr lang="en-US" dirty="0" smtClean="0"/>
              <a:t> is the process of re-exposing photographic paper during the development process. The result is an eerie silver image which contains light lines between the shadows and the highlighted areas.</a:t>
            </a:r>
            <a:endParaRPr lang="en-US" dirty="0"/>
          </a:p>
        </p:txBody>
      </p:sp>
      <p:sp>
        <p:nvSpPr>
          <p:cNvPr id="6" name="Content Placeholder 5"/>
          <p:cNvSpPr>
            <a:spLocks noGrp="1"/>
          </p:cNvSpPr>
          <p:nvPr>
            <p:ph sz="half" idx="2"/>
          </p:nvPr>
        </p:nvSpPr>
        <p:spPr/>
        <p:txBody>
          <a:bodyPr/>
          <a:lstStyle/>
          <a:p>
            <a:endParaRPr lang="en-US"/>
          </a:p>
        </p:txBody>
      </p:sp>
      <p:pic>
        <p:nvPicPr>
          <p:cNvPr id="7" name="Picture 6"/>
          <p:cNvPicPr>
            <a:picLocks noChangeAspect="1"/>
          </p:cNvPicPr>
          <p:nvPr/>
        </p:nvPicPr>
        <p:blipFill>
          <a:blip r:embed="rId2"/>
          <a:stretch>
            <a:fillRect/>
          </a:stretch>
        </p:blipFill>
        <p:spPr>
          <a:xfrm>
            <a:off x="7059856" y="1690688"/>
            <a:ext cx="3171825" cy="4762500"/>
          </a:xfrm>
          <a:prstGeom prst="rect">
            <a:avLst/>
          </a:prstGeom>
        </p:spPr>
      </p:pic>
    </p:spTree>
    <p:extLst>
      <p:ext uri="{BB962C8B-B14F-4D97-AF65-F5344CB8AC3E}">
        <p14:creationId xmlns:p14="http://schemas.microsoft.com/office/powerpoint/2010/main" val="4231995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a:t>Areas that have been exposed the least are affected the most during the re-exposure of the print. The darker areas or shadows on the prints show little change during the </a:t>
            </a:r>
            <a:r>
              <a:rPr lang="en-US" dirty="0" err="1"/>
              <a:t>solarization</a:t>
            </a:r>
            <a:r>
              <a:rPr lang="en-US" dirty="0"/>
              <a:t> process.</a:t>
            </a:r>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5905500" y="1296132"/>
            <a:ext cx="5715000" cy="3790950"/>
          </a:xfrm>
          <a:prstGeom prst="rect">
            <a:avLst/>
          </a:prstGeom>
        </p:spPr>
      </p:pic>
    </p:spTree>
    <p:extLst>
      <p:ext uri="{BB962C8B-B14F-4D97-AF65-F5344CB8AC3E}">
        <p14:creationId xmlns:p14="http://schemas.microsoft.com/office/powerpoint/2010/main" val="2492082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Both photographic film and paper, and both positives and negatives, can be solarized</a:t>
            </a:r>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5764823" y="1339356"/>
            <a:ext cx="5832231" cy="4436824"/>
          </a:xfrm>
          <a:prstGeom prst="rect">
            <a:avLst/>
          </a:prstGeom>
        </p:spPr>
      </p:pic>
    </p:spTree>
    <p:extLst>
      <p:ext uri="{BB962C8B-B14F-4D97-AF65-F5344CB8AC3E}">
        <p14:creationId xmlns:p14="http://schemas.microsoft.com/office/powerpoint/2010/main" val="2047167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lnSpcReduction="10000"/>
          </a:bodyPr>
          <a:lstStyle/>
          <a:p>
            <a:r>
              <a:rPr lang="en-US" dirty="0" smtClean="0"/>
              <a:t>The major observable effects of </a:t>
            </a:r>
            <a:r>
              <a:rPr lang="en-US" dirty="0" err="1" smtClean="0"/>
              <a:t>solarization</a:t>
            </a:r>
            <a:r>
              <a:rPr lang="en-US" dirty="0" smtClean="0"/>
              <a:t> are a partial reversal of tones (light tones become darker, although dark tones don’t generally get lighter, although they may sometimes look darker because of the darkening of surrounding tones) and the creation of so-called Mackie lines: white outlines at boundaries between areas of different light/dark values</a:t>
            </a:r>
            <a:endParaRPr lang="en-US" dirty="0"/>
          </a:p>
        </p:txBody>
      </p:sp>
      <p:sp>
        <p:nvSpPr>
          <p:cNvPr id="4" name="Content Placeholder 3"/>
          <p:cNvSpPr>
            <a:spLocks noGrp="1"/>
          </p:cNvSpPr>
          <p:nvPr>
            <p:ph sz="half" idx="2"/>
          </p:nvPr>
        </p:nvSpPr>
        <p:spPr/>
        <p:txBody>
          <a:bodyPr>
            <a:normAutofit lnSpcReduction="10000"/>
          </a:bodyPr>
          <a:lstStyle/>
          <a:p>
            <a:endParaRPr lang="en-US"/>
          </a:p>
        </p:txBody>
      </p:sp>
      <p:pic>
        <p:nvPicPr>
          <p:cNvPr id="5" name="Picture 4"/>
          <p:cNvPicPr>
            <a:picLocks noChangeAspect="1"/>
          </p:cNvPicPr>
          <p:nvPr/>
        </p:nvPicPr>
        <p:blipFill>
          <a:blip r:embed="rId2"/>
          <a:stretch>
            <a:fillRect/>
          </a:stretch>
        </p:blipFill>
        <p:spPr>
          <a:xfrm>
            <a:off x="6172200" y="1825625"/>
            <a:ext cx="5401408" cy="3702919"/>
          </a:xfrm>
          <a:prstGeom prst="rect">
            <a:avLst/>
          </a:prstGeom>
        </p:spPr>
      </p:pic>
    </p:spTree>
    <p:extLst>
      <p:ext uri="{BB962C8B-B14F-4D97-AF65-F5344CB8AC3E}">
        <p14:creationId xmlns:p14="http://schemas.microsoft.com/office/powerpoint/2010/main" val="2479027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err="1" smtClean="0"/>
              <a:t>Solarization</a:t>
            </a:r>
            <a:r>
              <a:rPr lang="en-US" dirty="0" smtClean="0"/>
              <a:t> has many variations, and a wide range of effects can be obtained by varying the first exposure of the photo paper (that is, the exposure made with the negative in place in the enlarger) and the length and intensity of the second “re-exposure” to white light. </a:t>
            </a:r>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6019800" y="1690688"/>
            <a:ext cx="5785338" cy="3427813"/>
          </a:xfrm>
          <a:prstGeom prst="rect">
            <a:avLst/>
          </a:prstGeom>
        </p:spPr>
      </p:pic>
    </p:spTree>
    <p:extLst>
      <p:ext uri="{BB962C8B-B14F-4D97-AF65-F5344CB8AC3E}">
        <p14:creationId xmlns:p14="http://schemas.microsoft.com/office/powerpoint/2010/main" val="2091004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err="1" smtClean="0"/>
              <a:t>Solarization</a:t>
            </a:r>
            <a:r>
              <a:rPr lang="en-US" dirty="0" smtClean="0"/>
              <a:t> is a technique which can be applied to any negative in the printing process. In technical terms, it works best with sharp negatives having good contrast; aesthetically, you will have to decide whether the “look” of </a:t>
            </a:r>
            <a:r>
              <a:rPr lang="en-US" dirty="0" err="1" smtClean="0"/>
              <a:t>solarization</a:t>
            </a:r>
            <a:r>
              <a:rPr lang="en-US" dirty="0" smtClean="0"/>
              <a:t> adds to or detracts from any particular image, and just how much </a:t>
            </a:r>
            <a:r>
              <a:rPr lang="en-US" dirty="0" err="1" smtClean="0"/>
              <a:t>solarization</a:t>
            </a:r>
            <a:r>
              <a:rPr lang="en-US" dirty="0" smtClean="0"/>
              <a:t> is appropriate. </a:t>
            </a:r>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6553200" y="2005012"/>
            <a:ext cx="4953000" cy="3305175"/>
          </a:xfrm>
          <a:prstGeom prst="rect">
            <a:avLst/>
          </a:prstGeom>
        </p:spPr>
      </p:pic>
    </p:spTree>
    <p:extLst>
      <p:ext uri="{BB962C8B-B14F-4D97-AF65-F5344CB8AC3E}">
        <p14:creationId xmlns:p14="http://schemas.microsoft.com/office/powerpoint/2010/main" val="2623833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a:t>
            </a:r>
            <a:endParaRPr lang="en-US" dirty="0"/>
          </a:p>
        </p:txBody>
      </p:sp>
      <p:sp>
        <p:nvSpPr>
          <p:cNvPr id="3" name="Content Placeholder 2"/>
          <p:cNvSpPr>
            <a:spLocks noGrp="1"/>
          </p:cNvSpPr>
          <p:nvPr>
            <p:ph sz="half" idx="1"/>
          </p:nvPr>
        </p:nvSpPr>
        <p:spPr/>
        <p:txBody>
          <a:bodyPr/>
          <a:lstStyle/>
          <a:p>
            <a:r>
              <a:rPr lang="en-US" dirty="0" smtClean="0"/>
              <a:t>Make a Test strip of the image you would like to solarize</a:t>
            </a:r>
          </a:p>
          <a:p>
            <a:r>
              <a:rPr lang="en-US" dirty="0" smtClean="0"/>
              <a:t>Develop test strip and bring into classroom to decide on a development time</a:t>
            </a:r>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6531219" y="1825625"/>
            <a:ext cx="4000500" cy="2238375"/>
          </a:xfrm>
          <a:prstGeom prst="rect">
            <a:avLst/>
          </a:prstGeom>
        </p:spPr>
      </p:pic>
    </p:spTree>
    <p:extLst>
      <p:ext uri="{BB962C8B-B14F-4D97-AF65-F5344CB8AC3E}">
        <p14:creationId xmlns:p14="http://schemas.microsoft.com/office/powerpoint/2010/main" val="186061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a:t>
            </a:r>
            <a:endParaRPr lang="en-US" dirty="0"/>
          </a:p>
        </p:txBody>
      </p:sp>
      <p:sp>
        <p:nvSpPr>
          <p:cNvPr id="3" name="Content Placeholder 2"/>
          <p:cNvSpPr>
            <a:spLocks noGrp="1"/>
          </p:cNvSpPr>
          <p:nvPr>
            <p:ph sz="half" idx="1"/>
          </p:nvPr>
        </p:nvSpPr>
        <p:spPr/>
        <p:txBody>
          <a:bodyPr/>
          <a:lstStyle/>
          <a:p>
            <a:r>
              <a:rPr lang="en-US" dirty="0" smtClean="0"/>
              <a:t>Make a 5x 7 print with your chosen time.</a:t>
            </a:r>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5832231" y="1690688"/>
            <a:ext cx="5715000" cy="3810000"/>
          </a:xfrm>
          <a:prstGeom prst="rect">
            <a:avLst/>
          </a:prstGeom>
        </p:spPr>
      </p:pic>
    </p:spTree>
    <p:extLst>
      <p:ext uri="{BB962C8B-B14F-4D97-AF65-F5344CB8AC3E}">
        <p14:creationId xmlns:p14="http://schemas.microsoft.com/office/powerpoint/2010/main" val="157357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430</Words>
  <Application>Microsoft Office PowerPoint</Application>
  <PresentationFormat>Widescreen</PresentationFormat>
  <Paragraphs>30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Solarization</vt:lpstr>
      <vt:lpstr>Also Called the Sabatier Effect</vt:lpstr>
      <vt:lpstr>PowerPoint Presentation</vt:lpstr>
      <vt:lpstr>PowerPoint Presentation</vt:lpstr>
      <vt:lpstr>PowerPoint Presentation</vt:lpstr>
      <vt:lpstr>PowerPoint Presentation</vt:lpstr>
      <vt:lpstr>PowerPoint Presentation</vt:lpstr>
      <vt:lpstr>Step 1</vt:lpstr>
      <vt:lpstr>Step 2</vt:lpstr>
      <vt:lpstr>Step 3</vt:lpstr>
      <vt:lpstr>Step 4</vt:lpstr>
      <vt:lpstr>Step 5</vt:lpstr>
      <vt:lpstr>Step 6</vt:lpstr>
      <vt:lpstr>Final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Solarization</dc:title>
  <dc:creator>Thomas, Lauren</dc:creator>
  <cp:lastModifiedBy>Thomas, Lauren</cp:lastModifiedBy>
  <cp:revision>10</cp:revision>
  <dcterms:created xsi:type="dcterms:W3CDTF">2017-12-06T14:17:17Z</dcterms:created>
  <dcterms:modified xsi:type="dcterms:W3CDTF">2019-01-18T15:07:42Z</dcterms:modified>
</cp:coreProperties>
</file>